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24" r:id="rId2"/>
    <p:sldId id="305" r:id="rId3"/>
    <p:sldId id="325" r:id="rId4"/>
    <p:sldId id="326" r:id="rId5"/>
    <p:sldId id="327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6661"/>
    <a:srgbClr val="14322C"/>
    <a:srgbClr val="E4CFA7"/>
    <a:srgbClr val="C7824D"/>
    <a:srgbClr val="56281A"/>
    <a:srgbClr val="FED696"/>
    <a:srgbClr val="691930"/>
    <a:srgbClr val="9F1758"/>
    <a:srgbClr val="FFF4E6"/>
    <a:srgbClr val="61D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99"/>
    <p:restoredTop sz="92810"/>
  </p:normalViewPr>
  <p:slideViewPr>
    <p:cSldViewPr snapToGrid="0" snapToObjects="1">
      <p:cViewPr varScale="1">
        <p:scale>
          <a:sx n="107" d="100"/>
          <a:sy n="10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1898-A3FE-0741-A345-4B98D3D7330C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1395-AF32-B14A-BF9B-9372A19817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0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61395-AF32-B14A-BF9B-9372A198175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38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138" y="708294"/>
            <a:ext cx="5794410" cy="84378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137" y="1629078"/>
            <a:ext cx="5794410" cy="107081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xmlns="" id="{54DB1C94-18BC-9743-AE08-EA43EE706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4914" y="3041582"/>
            <a:ext cx="7729086" cy="3816417"/>
          </a:xfrm>
        </p:spPr>
        <p:txBody>
          <a:bodyPr/>
          <a:lstStyle>
            <a:lvl1pPr>
              <a:defRPr sz="2000"/>
            </a:lvl1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134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700" y="693018"/>
            <a:ext cx="8229600" cy="84974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2027-837B-2046-9D02-1A5A318A9C39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8E6-E91E-6644-80CA-D18F519D8DFA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38103A5-2DCB-0E4A-A217-ECEEB6A1D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481" y="231006"/>
            <a:ext cx="1259038" cy="3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101389"/>
            <a:ext cx="7772400" cy="6675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4591250"/>
            <a:ext cx="7772400" cy="4894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2027-837B-2046-9D02-1A5A318A9C39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8E6-E91E-6644-80CA-D18F519D8DFA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B9AADC8-D45D-2743-B411-900158F0A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481" y="231006"/>
            <a:ext cx="1259038" cy="385420"/>
          </a:xfrm>
          <a:prstGeom prst="rect">
            <a:avLst/>
          </a:prstGeom>
        </p:spPr>
      </p:pic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xmlns="" id="{60CC3F6A-3F28-5847-8BE8-2FC4EA5D69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92885"/>
            <a:ext cx="9144000" cy="3773237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2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CFAF1D8A-B813-024A-A86E-BC3227D6D05D}"/>
              </a:ext>
            </a:extLst>
          </p:cNvPr>
          <p:cNvSpPr/>
          <p:nvPr userDrawn="1"/>
        </p:nvSpPr>
        <p:spPr>
          <a:xfrm flipV="1">
            <a:off x="0" y="5887298"/>
            <a:ext cx="9144000" cy="1080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09DC6DE-1C03-E44A-ACC8-CEA322022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481" y="231006"/>
            <a:ext cx="1259038" cy="385420"/>
          </a:xfrm>
          <a:prstGeom prst="rect">
            <a:avLst/>
          </a:prstGeom>
        </p:spPr>
      </p:pic>
      <p:sp>
        <p:nvSpPr>
          <p:cNvPr id="13" name="Marcador de texto 23">
            <a:extLst>
              <a:ext uri="{FF2B5EF4-FFF2-40B4-BE49-F238E27FC236}">
                <a16:creationId xmlns:a16="http://schemas.microsoft.com/office/drawing/2014/main" xmlns="" id="{AEDA0BFB-3E65-DC4B-8087-1EBEA0CE3D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8450" y="6043613"/>
            <a:ext cx="8467725" cy="7143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MX" dirty="0"/>
          </a:p>
        </p:txBody>
      </p:sp>
      <p:sp>
        <p:nvSpPr>
          <p:cNvPr id="14" name="Marcador de posición de imagen 1">
            <a:extLst>
              <a:ext uri="{FF2B5EF4-FFF2-40B4-BE49-F238E27FC236}">
                <a16:creationId xmlns:a16="http://schemas.microsoft.com/office/drawing/2014/main" xmlns="" id="{C9CBBD29-4BBD-604F-BE70-53CCBBA466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72817" y="795635"/>
            <a:ext cx="6967329" cy="4551617"/>
          </a:xfrm>
        </p:spPr>
      </p:sp>
      <p:sp>
        <p:nvSpPr>
          <p:cNvPr id="16" name="Título 2">
            <a:extLst>
              <a:ext uri="{FF2B5EF4-FFF2-40B4-BE49-F238E27FC236}">
                <a16:creationId xmlns:a16="http://schemas.microsoft.com/office/drawing/2014/main" xmlns="" id="{456311AC-1DBB-644F-A276-336EA970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5480541"/>
            <a:ext cx="2216426" cy="516407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154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4333FD4-E6BD-1A49-9102-162EB08132A5}"/>
              </a:ext>
            </a:extLst>
          </p:cNvPr>
          <p:cNvSpPr/>
          <p:nvPr userDrawn="1"/>
        </p:nvSpPr>
        <p:spPr>
          <a:xfrm>
            <a:off x="2285999" y="5638800"/>
            <a:ext cx="6873242" cy="1051560"/>
          </a:xfrm>
          <a:prstGeom prst="rect">
            <a:avLst/>
          </a:prstGeom>
          <a:solidFill>
            <a:srgbClr val="143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Marcador de posición de imagen 1">
            <a:extLst>
              <a:ext uri="{FF2B5EF4-FFF2-40B4-BE49-F238E27FC236}">
                <a16:creationId xmlns:a16="http://schemas.microsoft.com/office/drawing/2014/main" xmlns="" id="{17C1CBF6-D031-5241-9D11-DEE2C30689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25157"/>
            <a:ext cx="4571999" cy="3262346"/>
          </a:xfrm>
        </p:spPr>
      </p:sp>
      <p:sp>
        <p:nvSpPr>
          <p:cNvPr id="11" name="Marcador de posición de imagen 4">
            <a:extLst>
              <a:ext uri="{FF2B5EF4-FFF2-40B4-BE49-F238E27FC236}">
                <a16:creationId xmlns:a16="http://schemas.microsoft.com/office/drawing/2014/main" xmlns="" id="{173289A4-C598-7F47-9C80-466395EC3F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425157"/>
            <a:ext cx="4572000" cy="3262346"/>
          </a:xfrm>
        </p:spPr>
      </p:sp>
      <p:sp>
        <p:nvSpPr>
          <p:cNvPr id="13" name="Marcador de texto 23">
            <a:extLst>
              <a:ext uri="{FF2B5EF4-FFF2-40B4-BE49-F238E27FC236}">
                <a16:creationId xmlns:a16="http://schemas.microsoft.com/office/drawing/2014/main" xmlns="" id="{D1FDE0A4-0D3C-9D46-90CD-4D39F35192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85388" y="5784850"/>
            <a:ext cx="6331586" cy="7143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4CFA7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MX" dirty="0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193A2129-A584-A046-8A47-8B0A32151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83833"/>
            <a:ext cx="2324100" cy="516407"/>
          </a:xfrm>
        </p:spPr>
        <p:txBody>
          <a:bodyPr>
            <a:normAutofit fontScale="90000"/>
          </a:bodyPr>
          <a:lstStyle>
            <a:lvl1pPr>
              <a:defRPr b="1" i="0">
                <a:solidFill>
                  <a:srgbClr val="1432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SSSSS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A3542FC-B1B7-9449-893E-7042D2052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26"/>
          <a:stretch/>
        </p:blipFill>
        <p:spPr>
          <a:xfrm>
            <a:off x="15240" y="4733223"/>
            <a:ext cx="2109471" cy="2146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4958B2D-A2E8-8943-BA10-61880CD56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50" y="121502"/>
            <a:ext cx="1282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2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09DC6DE-1C03-E44A-ACC8-CEA322022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481" y="231006"/>
            <a:ext cx="1259038" cy="38542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0D80A97-B9CC-854F-B57B-73F37D8C7E33}"/>
              </a:ext>
            </a:extLst>
          </p:cNvPr>
          <p:cNvSpPr/>
          <p:nvPr userDrawn="1"/>
        </p:nvSpPr>
        <p:spPr>
          <a:xfrm flipV="1">
            <a:off x="0" y="5887298"/>
            <a:ext cx="9144000" cy="1080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Marcador de posición de imagen 1">
            <a:extLst>
              <a:ext uri="{FF2B5EF4-FFF2-40B4-BE49-F238E27FC236}">
                <a16:creationId xmlns:a16="http://schemas.microsoft.com/office/drawing/2014/main" xmlns="" id="{FD4597E4-3015-344F-88DF-EF5AE6C083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15" y="1932777"/>
            <a:ext cx="2965583" cy="2331216"/>
          </a:xfrm>
        </p:spPr>
      </p:sp>
      <p:sp>
        <p:nvSpPr>
          <p:cNvPr id="16" name="Marcador de texto 23">
            <a:extLst>
              <a:ext uri="{FF2B5EF4-FFF2-40B4-BE49-F238E27FC236}">
                <a16:creationId xmlns:a16="http://schemas.microsoft.com/office/drawing/2014/main" xmlns="" id="{B749AF6E-7C94-F140-AF95-C724702D33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8450" y="6043613"/>
            <a:ext cx="8467725" cy="7143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MX" dirty="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xmlns="" id="{0E52E1F7-4A53-A947-85ED-2E45A2EB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5480541"/>
            <a:ext cx="2216426" cy="516407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xmlns="" id="{36FA95C4-8CE3-A94A-8236-A0BAC0E377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689" y="1309974"/>
            <a:ext cx="2802535" cy="5429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MX" dirty="0"/>
          </a:p>
        </p:txBody>
      </p:sp>
      <p:sp>
        <p:nvSpPr>
          <p:cNvPr id="20" name="Marcador de posición de imagen 1">
            <a:extLst>
              <a:ext uri="{FF2B5EF4-FFF2-40B4-BE49-F238E27FC236}">
                <a16:creationId xmlns:a16="http://schemas.microsoft.com/office/drawing/2014/main" xmlns="" id="{B14B5E57-4CFE-C945-98EF-F0EAE5A76A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72449" y="1932777"/>
            <a:ext cx="2965583" cy="2331216"/>
          </a:xfrm>
        </p:spPr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xmlns="" id="{BA75BBA8-846E-5640-BC61-86292F78CA0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151123" y="1309974"/>
            <a:ext cx="2802535" cy="5429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MX" dirty="0"/>
          </a:p>
        </p:txBody>
      </p:sp>
      <p:sp>
        <p:nvSpPr>
          <p:cNvPr id="22" name="Marcador de posición de imagen 1">
            <a:extLst>
              <a:ext uri="{FF2B5EF4-FFF2-40B4-BE49-F238E27FC236}">
                <a16:creationId xmlns:a16="http://schemas.microsoft.com/office/drawing/2014/main" xmlns="" id="{92713331-4B43-D248-82CB-7890ED0CDD7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20667" y="1932777"/>
            <a:ext cx="2965583" cy="2331216"/>
          </a:xfrm>
        </p:spPr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xmlns="" id="{4B60FFA3-9B8C-684B-B060-DE2DD587136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199341" y="1309974"/>
            <a:ext cx="2802535" cy="5429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672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3394"/>
            <a:ext cx="8229600" cy="734244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2027-837B-2046-9D02-1A5A318A9C39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8E6-E91E-6644-80CA-D18F519D8DFA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DE87AB0-EC17-4845-9D7F-DEBAB4D9B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481" y="231006"/>
            <a:ext cx="1259038" cy="3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1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2027-837B-2046-9D02-1A5A318A9C39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A8E6-E91E-6644-80CA-D18F519D8DFA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2305501-C6E5-7141-B879-DCA8325EA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481" y="231006"/>
            <a:ext cx="1259038" cy="3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4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2027-837B-2046-9D02-1A5A318A9C39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A8E6-E91E-6644-80CA-D18F519D8D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6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7" r:id="rId6"/>
    <p:sldLayoutId id="2147483654" r:id="rId7"/>
    <p:sldLayoutId id="214748365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3CAF355-8547-5847-A063-1435853EF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29"/>
          <a:stretch/>
        </p:blipFill>
        <p:spPr>
          <a:xfrm>
            <a:off x="72113" y="0"/>
            <a:ext cx="9144000" cy="28936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654A68-31F1-B94F-9A56-EB3B32E39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861" y="2063397"/>
            <a:ext cx="5978278" cy="748043"/>
          </a:xfrm>
        </p:spPr>
        <p:txBody>
          <a:bodyPr/>
          <a:lstStyle/>
          <a:p>
            <a:r>
              <a:rPr lang="es-ES" sz="2000" b="1" dirty="0">
                <a:solidFill>
                  <a:srgbClr val="14322C"/>
                </a:solidFill>
                <a:latin typeface="Century Gothic" panose="020B0502020202020204" pitchFamily="34" charset="0"/>
                <a:cs typeface="Helvetica Neue"/>
              </a:rPr>
              <a:t>ÁLBUM DE TESTIGOS FOTOGRÁFICOS </a:t>
            </a:r>
            <a:br>
              <a:rPr lang="es-ES" sz="2000" b="1" dirty="0">
                <a:solidFill>
                  <a:srgbClr val="14322C"/>
                </a:solidFill>
                <a:latin typeface="Century Gothic" panose="020B0502020202020204" pitchFamily="34" charset="0"/>
                <a:cs typeface="Helvetica Neue"/>
              </a:rPr>
            </a:br>
            <a:r>
              <a:rPr lang="es-ES" sz="2000" b="1" dirty="0">
                <a:solidFill>
                  <a:srgbClr val="B26661"/>
                </a:solidFill>
                <a:latin typeface="Century Gothic" panose="020B0502020202020204" pitchFamily="34" charset="0"/>
                <a:cs typeface="Helvetica Neue"/>
              </a:rPr>
              <a:t>PERIÓDICOS</a:t>
            </a:r>
            <a:endParaRPr lang="es-MX" sz="2000" dirty="0">
              <a:solidFill>
                <a:srgbClr val="B2666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5805B3-5EF3-7C43-95A9-381004BD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234" y="5547937"/>
            <a:ext cx="5495533" cy="949311"/>
          </a:xfrm>
        </p:spPr>
        <p:txBody>
          <a:bodyPr>
            <a:normAutofit/>
          </a:bodyPr>
          <a:lstStyle/>
          <a:p>
            <a:r>
              <a:rPr lang="es-ES" sz="1400" b="1" dirty="0">
                <a:solidFill>
                  <a:srgbClr val="14322C"/>
                </a:solidFill>
                <a:latin typeface="Century Gothic" panose="020B0502020202020204" pitchFamily="34" charset="0"/>
                <a:cs typeface="Helvetica Neue"/>
              </a:rPr>
              <a:t>FECHA: </a:t>
            </a:r>
            <a:r>
              <a:rPr lang="es-ES" sz="1400" dirty="0">
                <a:solidFill>
                  <a:srgbClr val="14322C"/>
                </a:solidFill>
                <a:latin typeface="Century Gothic" panose="020B0502020202020204" pitchFamily="34" charset="0"/>
                <a:cs typeface="Helvetica Neue"/>
              </a:rPr>
              <a:t>NOVIEMBRE 2023</a:t>
            </a:r>
          </a:p>
          <a:p>
            <a:endParaRPr lang="es-MX" sz="1400" dirty="0">
              <a:solidFill>
                <a:srgbClr val="14322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0715650-7EDD-7B4C-B7F5-BE9E8D5F54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0" y="3884237"/>
            <a:ext cx="3238500" cy="1663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0A02C42-53CC-7241-955C-07C43A2DF7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45" y="2839751"/>
            <a:ext cx="1289911" cy="107279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D77472B1-A7D6-9D46-9AB5-A447EAFFEE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008" y="4601032"/>
            <a:ext cx="1157807" cy="109088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9871C664-D9F5-694C-9089-2C78C6279E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544" y="1088667"/>
            <a:ext cx="950338" cy="95703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247701B4-B879-7040-968E-8D3038078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758" y="2850050"/>
            <a:ext cx="983801" cy="99049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9A4366CA-3E0D-1349-B7E9-BD40C50EA1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039" y="4677805"/>
            <a:ext cx="936953" cy="93695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1CC3B710-10C5-C54B-B728-CB20F413E2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013" y="2893639"/>
            <a:ext cx="1057419" cy="105741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7A98313C-3AC3-6D48-927D-19A5E35EB3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303" y="947372"/>
            <a:ext cx="1144422" cy="115111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E1217D63-DA60-C64A-B3EB-A3A0EFF3BCF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028" y="1847732"/>
            <a:ext cx="1639668" cy="167313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42F5922E-7DAE-5B41-A4B8-CFD4A9CEA8E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25" y="1861117"/>
            <a:ext cx="1646361" cy="16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9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621DA5ED-BFF3-EA4E-BBA9-5D73C704AD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DIRECCIÓN: </a:t>
            </a:r>
            <a:r>
              <a:rPr lang="es-ES" b="1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REFORMA Y BURDEOS</a:t>
            </a:r>
          </a:p>
          <a:p>
            <a:r>
              <a:rPr lang="es-ES" sz="1600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REFERENCIA: </a:t>
            </a:r>
            <a:r>
              <a:rPr lang="es-ES" sz="1600" b="1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CORREDOR REFORMA Y HOTEL FOUR SEASON</a:t>
            </a:r>
            <a:endParaRPr lang="es-MX" b="1" dirty="0"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04838228-2D0D-B340-8B55-E791510B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MP013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b="2431"/>
          <a:stretch>
            <a:fillRect/>
          </a:stretch>
        </p:blipFill>
        <p:spPr/>
      </p:pic>
      <p:pic>
        <p:nvPicPr>
          <p:cNvPr id="4" name="Marcador de posición de imagen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b="2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949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621DA5ED-BFF3-EA4E-BBA9-5D73C704AD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DIRECCIÓN: </a:t>
            </a:r>
            <a:r>
              <a:rPr lang="es-ES" b="1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REFORMA Y RIO RODANO</a:t>
            </a:r>
          </a:p>
          <a:p>
            <a:r>
              <a:rPr lang="es-ES" sz="1600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REFERENCIA: </a:t>
            </a:r>
            <a:r>
              <a:rPr lang="es-ES" sz="1600" b="1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CORREDOR REFORMA Y TORRE MAYOR</a:t>
            </a:r>
            <a:endParaRPr lang="es-MX" b="1" dirty="0"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04838228-2D0D-B340-8B55-E791510B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MP062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xmlns="" id="{10DE2ACC-AA84-824F-9C2F-7C86BF0F6A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431" b="2431"/>
          <a:stretch>
            <a:fillRect/>
          </a:stretch>
        </p:blipFill>
        <p:spPr/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xmlns="" id="{CEABDF45-DF93-2C4E-8967-7FD14A7B698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2431" b="2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515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621DA5ED-BFF3-EA4E-BBA9-5D73C704AD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85388" y="5784850"/>
            <a:ext cx="6841492" cy="714375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DIRECCIÓN: </a:t>
            </a:r>
            <a:r>
              <a:rPr lang="es-ES" b="1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REFORMA Y RIO RHIN</a:t>
            </a:r>
          </a:p>
          <a:p>
            <a:r>
              <a:rPr lang="es-ES" sz="1600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REFERENCIA: </a:t>
            </a:r>
            <a:r>
              <a:rPr lang="es-ES" sz="1600" b="1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CORREDOR REFORMA Y BOLSA MEXICANA DE VALORES</a:t>
            </a:r>
            <a:endParaRPr lang="es-MX" b="1" dirty="0"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04838228-2D0D-B340-8B55-E791510B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MP065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xmlns="" id="{07350971-E6D7-C645-87E0-EE5FEEE4B40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431" b="2431"/>
          <a:stretch>
            <a:fillRect/>
          </a:stretch>
        </p:blipFill>
        <p:spPr/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xmlns="" id="{6D28C52E-553F-D54F-A311-13DD866EAE2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2431" b="2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442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621DA5ED-BFF3-EA4E-BBA9-5D73C704AD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DIRECCIÓN: </a:t>
            </a:r>
            <a:r>
              <a:rPr lang="es-ES" b="1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REFORMA Y VARSOVIA</a:t>
            </a:r>
          </a:p>
          <a:p>
            <a:r>
              <a:rPr lang="es-ES" sz="1600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REFERENCIA: </a:t>
            </a:r>
            <a:r>
              <a:rPr lang="es-ES" sz="1600" b="1" dirty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CORREDOR REFORMA</a:t>
            </a:r>
            <a:endParaRPr lang="es-MX" b="1" dirty="0"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04838228-2D0D-B340-8B55-E791510B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MP066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xmlns="" id="{FC69CCE0-611E-EC41-BFAA-DB6E2301BC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431" b="2431"/>
          <a:stretch>
            <a:fillRect/>
          </a:stretch>
        </p:blipFill>
        <p:spPr/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xmlns="" id="{5F89A8A0-92B7-084A-BDEE-EFA87624612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2431" b="2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7165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63</Words>
  <Application>Microsoft Office PowerPoint</Application>
  <PresentationFormat>Presentación en pantalla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Yu Gothic UI Semilight</vt:lpstr>
      <vt:lpstr>Arial</vt:lpstr>
      <vt:lpstr>Calibri</vt:lpstr>
      <vt:lpstr>Century Gothic</vt:lpstr>
      <vt:lpstr>Helvetica Neue</vt:lpstr>
      <vt:lpstr>Tema de Office</vt:lpstr>
      <vt:lpstr>ÁLBUM DE TESTIGOS FOTOGRÁFICOS  PERIÓDICOS</vt:lpstr>
      <vt:lpstr>MP013</vt:lpstr>
      <vt:lpstr>MP062</vt:lpstr>
      <vt:lpstr>MP065</vt:lpstr>
      <vt:lpstr>MP066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Diseñador</dc:creator>
  <cp:keywords/>
  <dc:description/>
  <cp:lastModifiedBy>carina</cp:lastModifiedBy>
  <cp:revision>303</cp:revision>
  <dcterms:created xsi:type="dcterms:W3CDTF">2014-04-08T18:23:17Z</dcterms:created>
  <dcterms:modified xsi:type="dcterms:W3CDTF">2023-11-14T06:01:56Z</dcterms:modified>
  <cp:category/>
</cp:coreProperties>
</file>